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2"/>
  </p:sldMasterIdLst>
  <p:notesMasterIdLst>
    <p:notesMasterId r:id="rId3"/>
  </p:notesMasterIdLst>
  <p:sldIdLst>
    <p:sldId id="25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1"/>
    <p:restoredTop sz="94660"/>
  </p:normalViewPr>
  <p:slideViewPr>
    <p:cSldViewPr snapToGrid="0">
      <p:cViewPr varScale="1">
        <p:scale>
          <a:sx n="68" d="100"/>
          <a:sy n="68" d="100"/>
        </p:scale>
        <p:origin x="-798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67" name="四角形 24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68" name="四角形 25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69" name="四角形 26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09600" y="1652803"/>
            <a:ext cx="109728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609600" y="3092963"/>
            <a:ext cx="109728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1736813"/>
            <a:ext cx="10972800" cy="42364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69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69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736813"/>
            <a:ext cx="10972800" cy="428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609600" y="2948947"/>
            <a:ext cx="10972800" cy="105611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184749"/>
            <a:ext cx="10972800" cy="176419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736815"/>
            <a:ext cx="5294379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40016" y="1736815"/>
            <a:ext cx="5342384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29437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294379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288021" y="1535113"/>
            <a:ext cx="529437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88021" y="2174875"/>
            <a:ext cx="5294379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47861" y="273052"/>
            <a:ext cx="6303251" cy="564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3" y="1700808"/>
            <a:ext cx="4011083" cy="4272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389717" y="4689140"/>
            <a:ext cx="7315200" cy="56673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212643"/>
            <a:ext cx="7315200" cy="43788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01209"/>
            <a:ext cx="7315200" cy="6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59696" y="6237312"/>
            <a:ext cx="5472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418653"/>
            <a:ext cx="109728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736813"/>
            <a:ext cx="109728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237312"/>
            <a:ext cx="25100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24325" y="6237312"/>
            <a:ext cx="2558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四角形: 角を丸くする 3"/>
          <p:cNvSpPr/>
          <p:nvPr/>
        </p:nvSpPr>
        <p:spPr>
          <a:xfrm>
            <a:off x="200253" y="2158228"/>
            <a:ext cx="2041350" cy="11093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l"/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①ファイザー（従来株）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②モデルナ（従来株）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③アストラゼネカ　</a:t>
            </a:r>
            <a:endParaRPr lang="ja-JP" altLang="en-US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（9/30で終了）</a:t>
            </a:r>
            <a:endParaRPr lang="ja-JP" altLang="en-US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13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④ノババックス</a:t>
            </a:r>
            <a:endParaRPr b="0"/>
          </a:p>
        </p:txBody>
      </p:sp>
      <p:sp>
        <p:nvSpPr>
          <p:cNvPr id="1108" name="矢印: 五方向 4"/>
          <p:cNvSpPr/>
          <p:nvPr/>
        </p:nvSpPr>
        <p:spPr>
          <a:xfrm>
            <a:off x="200271" y="1231293"/>
            <a:ext cx="2044957" cy="569844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１・２回目接種</a:t>
            </a:r>
            <a:endParaRPr b="1"/>
          </a:p>
        </p:txBody>
      </p:sp>
      <p:sp>
        <p:nvSpPr>
          <p:cNvPr id="1109" name="四角形: 角を丸くする 6"/>
          <p:cNvSpPr/>
          <p:nvPr/>
        </p:nvSpPr>
        <p:spPr>
          <a:xfrm>
            <a:off x="1278608" y="304800"/>
            <a:ext cx="9692468" cy="56984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新型コロナワクチン　回数別接種可能ワクチン（</a:t>
            </a:r>
            <a:r>
              <a:rPr kumimoji="1" lang="en-US" altLang="ja-JP" sz="2400" b="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12</a:t>
            </a:r>
            <a:r>
              <a:rPr kumimoji="1" lang="ja-JP" altLang="en-US" sz="2400" b="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歳以上）</a:t>
            </a:r>
            <a:endParaRPr b="0"/>
          </a:p>
        </p:txBody>
      </p:sp>
      <p:sp>
        <p:nvSpPr>
          <p:cNvPr id="1110" name="矢印: 五方向 7"/>
          <p:cNvSpPr/>
          <p:nvPr/>
        </p:nvSpPr>
        <p:spPr>
          <a:xfrm>
            <a:off x="2932692" y="1237921"/>
            <a:ext cx="2473983" cy="569844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３回目接種</a:t>
            </a:r>
            <a:endParaRPr b="1"/>
          </a:p>
        </p:txBody>
      </p:sp>
      <p:sp>
        <p:nvSpPr>
          <p:cNvPr id="1111" name="四角形: 角を丸くする 8"/>
          <p:cNvSpPr/>
          <p:nvPr/>
        </p:nvSpPr>
        <p:spPr>
          <a:xfrm>
            <a:off x="2923586" y="2155572"/>
            <a:ext cx="2471861" cy="111083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①ファイザー（従来株）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②モデルナ（従来株）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③ノババックス（11/7まで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※③は18歳以上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12" name="矢印: 五方向 9"/>
          <p:cNvSpPr/>
          <p:nvPr/>
        </p:nvSpPr>
        <p:spPr>
          <a:xfrm>
            <a:off x="6107694" y="1231293"/>
            <a:ext cx="2564792" cy="569844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回目接種</a:t>
            </a:r>
            <a:endParaRPr b="1"/>
          </a:p>
        </p:txBody>
      </p:sp>
      <p:sp>
        <p:nvSpPr>
          <p:cNvPr id="1113" name="四角形: 角を丸くする 10"/>
          <p:cNvSpPr/>
          <p:nvPr/>
        </p:nvSpPr>
        <p:spPr>
          <a:xfrm>
            <a:off x="6109777" y="2161248"/>
            <a:ext cx="2566514" cy="11108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①ファイザー（従来株）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②モデルナ（従来株）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8000" indent="-288000"/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※60歳以上、基礎疾患あり、医療従事者等が対象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14" name="矢印: 五方向 11"/>
          <p:cNvSpPr/>
          <p:nvPr/>
        </p:nvSpPr>
        <p:spPr>
          <a:xfrm>
            <a:off x="9353914" y="1237921"/>
            <a:ext cx="2557625" cy="569844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５回目接種</a:t>
            </a:r>
            <a:endParaRPr b="1"/>
          </a:p>
        </p:txBody>
      </p:sp>
      <p:sp>
        <p:nvSpPr>
          <p:cNvPr id="1115" name="四角形: 角を丸くする 12"/>
          <p:cNvSpPr/>
          <p:nvPr/>
        </p:nvSpPr>
        <p:spPr>
          <a:xfrm>
            <a:off x="2932495" y="3981363"/>
            <a:ext cx="2466568" cy="79553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①ファイザー（オミクロン株）</a:t>
            </a:r>
            <a:endParaRPr kumimoji="1"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②モデルナ（オミクロン株）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116" name="直線矢印コネクタ 16"/>
          <p:cNvCxnSpPr>
            <a:stCxn id="1107" idx="3"/>
            <a:endCxn id="1111" idx="1"/>
          </p:cNvCxnSpPr>
          <p:nvPr/>
        </p:nvCxnSpPr>
        <p:spPr>
          <a:xfrm>
            <a:off x="2239211" y="2711283"/>
            <a:ext cx="68513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7" name="直線矢印コネクタ 18"/>
          <p:cNvCxnSpPr>
            <a:endCxn id="1115" idx="1"/>
          </p:cNvCxnSpPr>
          <p:nvPr/>
        </p:nvCxnSpPr>
        <p:spPr>
          <a:xfrm>
            <a:off x="2548350" y="4378158"/>
            <a:ext cx="384342" cy="41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8" name="直線矢印コネクタ 20"/>
          <p:cNvCxnSpPr>
            <a:stCxn id="1111" idx="3"/>
            <a:endCxn id="1113" idx="1"/>
          </p:cNvCxnSpPr>
          <p:nvPr/>
        </p:nvCxnSpPr>
        <p:spPr>
          <a:xfrm>
            <a:off x="5397500" y="2711283"/>
            <a:ext cx="710197" cy="83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9" name="直線矢印コネクタ 24"/>
          <p:cNvCxnSpPr>
            <a:stCxn id="1113" idx="3"/>
            <a:endCxn id="1113" idx="3"/>
          </p:cNvCxnSpPr>
          <p:nvPr/>
        </p:nvCxnSpPr>
        <p:spPr>
          <a:xfrm>
            <a:off x="8672761" y="2719638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直線矢印コネクタ 26"/>
          <p:cNvCxnSpPr>
            <a:stCxn id="1113" idx="3"/>
          </p:cNvCxnSpPr>
          <p:nvPr/>
        </p:nvCxnSpPr>
        <p:spPr>
          <a:xfrm>
            <a:off x="8672763" y="2719638"/>
            <a:ext cx="334045" cy="1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1" name="四角形: 角を丸くする 717"/>
          <p:cNvSpPr/>
          <p:nvPr/>
        </p:nvSpPr>
        <p:spPr>
          <a:xfrm>
            <a:off x="2928141" y="5533875"/>
            <a:ext cx="2470369" cy="56667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○ノババックス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（11/8以降）</a:t>
            </a: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※18歳以上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122" name="直線矢印コネクタ 719"/>
          <p:cNvCxnSpPr/>
          <p:nvPr/>
        </p:nvCxnSpPr>
        <p:spPr>
          <a:xfrm>
            <a:off x="2548355" y="2707105"/>
            <a:ext cx="0" cy="310592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3" name="直線矢印コネクタ 720"/>
          <p:cNvCxnSpPr/>
          <p:nvPr/>
        </p:nvCxnSpPr>
        <p:spPr>
          <a:xfrm flipV="1">
            <a:off x="2544173" y="5813034"/>
            <a:ext cx="375987" cy="41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4" name="四角形: 角を丸くする 721"/>
          <p:cNvSpPr/>
          <p:nvPr/>
        </p:nvSpPr>
        <p:spPr>
          <a:xfrm>
            <a:off x="6147296" y="3979274"/>
            <a:ext cx="2530816" cy="79553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①ファイザー（オミクロン株）</a:t>
            </a:r>
            <a:endParaRPr kumimoji="1"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②モデルナ（オミクロン株）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125" name="直線矢印コネクタ 722"/>
          <p:cNvCxnSpPr>
            <a:endCxn id="1124" idx="1"/>
          </p:cNvCxnSpPr>
          <p:nvPr/>
        </p:nvCxnSpPr>
        <p:spPr>
          <a:xfrm flipV="1">
            <a:off x="5765129" y="4373980"/>
            <a:ext cx="384342" cy="41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" name="四角形: 角を丸くする 724"/>
          <p:cNvSpPr/>
          <p:nvPr/>
        </p:nvSpPr>
        <p:spPr>
          <a:xfrm>
            <a:off x="6147296" y="5529699"/>
            <a:ext cx="2530816" cy="56667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○ノババックス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（11/8以降）</a:t>
            </a: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※18歳以上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127" name="直線矢印コネクタ 726"/>
          <p:cNvCxnSpPr/>
          <p:nvPr/>
        </p:nvCxnSpPr>
        <p:spPr>
          <a:xfrm>
            <a:off x="5765132" y="2715461"/>
            <a:ext cx="0" cy="309339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8" name="直線矢印コネクタ 727"/>
          <p:cNvCxnSpPr/>
          <p:nvPr/>
        </p:nvCxnSpPr>
        <p:spPr>
          <a:xfrm flipV="1">
            <a:off x="5752598" y="5806908"/>
            <a:ext cx="388520" cy="19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" name="四角形: 角を丸くする 728"/>
          <p:cNvSpPr/>
          <p:nvPr/>
        </p:nvSpPr>
        <p:spPr>
          <a:xfrm>
            <a:off x="9391060" y="3981364"/>
            <a:ext cx="2523015" cy="795537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①ファイザー（オミクロン株）</a:t>
            </a:r>
            <a:endParaRPr kumimoji="1"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②モデルナ（オミクロン株）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130" name="直線矢印コネクタ 729"/>
          <p:cNvCxnSpPr>
            <a:endCxn id="1129" idx="1"/>
          </p:cNvCxnSpPr>
          <p:nvPr/>
        </p:nvCxnSpPr>
        <p:spPr>
          <a:xfrm>
            <a:off x="9006974" y="4378158"/>
            <a:ext cx="384342" cy="41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1" name="四角形: 角を丸くする 731"/>
          <p:cNvSpPr/>
          <p:nvPr/>
        </p:nvSpPr>
        <p:spPr>
          <a:xfrm>
            <a:off x="9391060" y="5531789"/>
            <a:ext cx="2523015" cy="56667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○ノババックス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（11/8以降）</a:t>
            </a: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※18歳以上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132" name="直線矢印コネクタ 733"/>
          <p:cNvCxnSpPr/>
          <p:nvPr/>
        </p:nvCxnSpPr>
        <p:spPr>
          <a:xfrm>
            <a:off x="9006974" y="2715461"/>
            <a:ext cx="0" cy="309339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3" name="直線矢印コネクタ 734"/>
          <p:cNvCxnSpPr/>
          <p:nvPr/>
        </p:nvCxnSpPr>
        <p:spPr>
          <a:xfrm flipV="1">
            <a:off x="9006808" y="5806908"/>
            <a:ext cx="3761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4" name="テキスト 735"/>
          <p:cNvSpPr txBox="1"/>
          <p:nvPr/>
        </p:nvSpPr>
        <p:spPr>
          <a:xfrm>
            <a:off x="2924337" y="3705258"/>
            <a:ext cx="1902032" cy="30688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 b="1"/>
              <a:t>３か月経過後</a:t>
            </a:r>
            <a:endParaRPr lang="ja-JP" altLang="en-US" sz="1200" b="1"/>
          </a:p>
        </p:txBody>
      </p:sp>
      <p:sp>
        <p:nvSpPr>
          <p:cNvPr id="1135" name="テキスト 736"/>
          <p:cNvSpPr txBox="1"/>
          <p:nvPr/>
        </p:nvSpPr>
        <p:spPr>
          <a:xfrm>
            <a:off x="2920160" y="5255680"/>
            <a:ext cx="1902032" cy="30688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 b="1"/>
              <a:t>６か月経過後</a:t>
            </a:r>
            <a:endParaRPr lang="ja-JP" altLang="en-US" sz="1200" b="1"/>
          </a:p>
        </p:txBody>
      </p:sp>
      <p:sp>
        <p:nvSpPr>
          <p:cNvPr id="1136" name="テキスト 737"/>
          <p:cNvSpPr txBox="1"/>
          <p:nvPr/>
        </p:nvSpPr>
        <p:spPr>
          <a:xfrm>
            <a:off x="6149471" y="3705258"/>
            <a:ext cx="1902032" cy="30688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 b="1"/>
              <a:t>３か月経過後</a:t>
            </a:r>
            <a:endParaRPr lang="ja-JP" altLang="en-US" sz="1200" b="1"/>
          </a:p>
        </p:txBody>
      </p:sp>
      <p:sp>
        <p:nvSpPr>
          <p:cNvPr id="1137" name="テキスト 738"/>
          <p:cNvSpPr txBox="1"/>
          <p:nvPr/>
        </p:nvSpPr>
        <p:spPr>
          <a:xfrm>
            <a:off x="9391316" y="3705258"/>
            <a:ext cx="1902032" cy="30688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 b="1"/>
              <a:t>３か月経過後</a:t>
            </a:r>
            <a:endParaRPr lang="ja-JP" altLang="en-US" sz="1200" b="1"/>
          </a:p>
        </p:txBody>
      </p:sp>
      <p:sp>
        <p:nvSpPr>
          <p:cNvPr id="1138" name="テキスト 739"/>
          <p:cNvSpPr txBox="1"/>
          <p:nvPr/>
        </p:nvSpPr>
        <p:spPr>
          <a:xfrm>
            <a:off x="6149471" y="5253593"/>
            <a:ext cx="1902032" cy="30688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 b="1"/>
              <a:t>６か月経過後</a:t>
            </a:r>
            <a:endParaRPr lang="ja-JP" altLang="en-US" sz="1200" b="1"/>
          </a:p>
        </p:txBody>
      </p:sp>
      <p:sp>
        <p:nvSpPr>
          <p:cNvPr id="1139" name="テキスト 740"/>
          <p:cNvSpPr txBox="1"/>
          <p:nvPr/>
        </p:nvSpPr>
        <p:spPr>
          <a:xfrm>
            <a:off x="9382795" y="5253593"/>
            <a:ext cx="1902032" cy="30688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 b="1"/>
              <a:t>６か月経過後</a:t>
            </a:r>
            <a:endParaRPr lang="ja-JP" altLang="en-US" sz="1200" b="1"/>
          </a:p>
        </p:txBody>
      </p:sp>
      <p:sp>
        <p:nvSpPr>
          <p:cNvPr id="1140" name="図形 741"/>
          <p:cNvSpPr/>
          <p:nvPr/>
        </p:nvSpPr>
        <p:spPr>
          <a:xfrm>
            <a:off x="116974" y="2030241"/>
            <a:ext cx="11973092" cy="4587127"/>
          </a:xfrm>
          <a:prstGeom prst="corner">
            <a:avLst>
              <a:gd name="adj1" fmla="val 65938"/>
              <a:gd name="adj2" fmla="val 56102"/>
            </a:avLst>
          </a:prstGeom>
          <a:noFill/>
          <a:ln w="38100" cap="flat" cmpd="sng" algn="ctr">
            <a:solidFill>
              <a:srgbClr val="7030A0"/>
            </a:solidFill>
            <a:prstDash val="sys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grpSp>
        <p:nvGrpSpPr>
          <p:cNvPr id="1141" name="グループ 750"/>
          <p:cNvGrpSpPr/>
          <p:nvPr/>
        </p:nvGrpSpPr>
        <p:grpSpPr>
          <a:xfrm>
            <a:off x="4286245" y="4809914"/>
            <a:ext cx="1228224" cy="368439"/>
            <a:chOff x="4094074" y="4701299"/>
            <a:chExt cx="1228224" cy="368439"/>
          </a:xfrm>
        </p:grpSpPr>
        <p:sp>
          <p:nvSpPr>
            <p:cNvPr id="1142" name="テキスト 27"/>
            <p:cNvSpPr txBox="1"/>
            <p:nvPr/>
          </p:nvSpPr>
          <p:spPr>
            <a:xfrm>
              <a:off x="4478416" y="4701299"/>
              <a:ext cx="843882" cy="30688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19050">
              <a:noFill/>
            </a:ln>
          </p:spPr>
          <p:txBody>
            <a:bodyPr>
              <a:spAutoFit/>
            </a:bodyPr>
            <a:p>
              <a:pPr algn="ctr">
                <a:defRPr lang="ja-JP" altLang="en-US"/>
              </a:pPr>
              <a:r>
                <a:rPr lang="ja-JP" altLang="en-US" sz="1400" b="1">
                  <a:solidFill>
                    <a:schemeClr val="bg1"/>
                  </a:solidFill>
                </a:rPr>
                <a:t>終了</a:t>
              </a:r>
              <a:endParaRPr lang="ja-JP" altLang="en-US" sz="1400" b="1">
                <a:solidFill>
                  <a:schemeClr val="bg1"/>
                </a:solidFill>
              </a:endParaRPr>
            </a:p>
          </p:txBody>
        </p:sp>
        <p:cxnSp>
          <p:nvCxnSpPr>
            <p:cNvPr id="1143" name="直線矢印コネクタ 748"/>
            <p:cNvCxnSpPr/>
            <p:nvPr/>
          </p:nvCxnSpPr>
          <p:spPr>
            <a:xfrm>
              <a:off x="4094074" y="4885519"/>
              <a:ext cx="384342" cy="4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4" name="直線矢印コネクタ 749"/>
            <p:cNvCxnSpPr/>
            <p:nvPr/>
          </p:nvCxnSpPr>
          <p:spPr>
            <a:xfrm>
              <a:off x="4110789" y="4701299"/>
              <a:ext cx="0" cy="178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5" name="グループ 752"/>
          <p:cNvGrpSpPr/>
          <p:nvPr/>
        </p:nvGrpSpPr>
        <p:grpSpPr>
          <a:xfrm>
            <a:off x="4302960" y="6133413"/>
            <a:ext cx="1228224" cy="368439"/>
            <a:chOff x="4094074" y="4701299"/>
            <a:chExt cx="1228224" cy="368439"/>
          </a:xfrm>
        </p:grpSpPr>
        <p:sp>
          <p:nvSpPr>
            <p:cNvPr id="1146" name="テキスト 27"/>
            <p:cNvSpPr txBox="1"/>
            <p:nvPr/>
          </p:nvSpPr>
          <p:spPr>
            <a:xfrm>
              <a:off x="4478416" y="4701299"/>
              <a:ext cx="843882" cy="30688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19050">
              <a:noFill/>
            </a:ln>
          </p:spPr>
          <p:txBody>
            <a:bodyPr>
              <a:spAutoFit/>
            </a:bodyPr>
            <a:p>
              <a:pPr algn="ctr">
                <a:defRPr lang="ja-JP" altLang="en-US"/>
              </a:pPr>
              <a:r>
                <a:rPr lang="ja-JP" altLang="en-US" sz="1400" b="1">
                  <a:solidFill>
                    <a:schemeClr val="bg1"/>
                  </a:solidFill>
                </a:rPr>
                <a:t>終了</a:t>
              </a:r>
              <a:endParaRPr lang="ja-JP" altLang="en-US" sz="1400" b="1">
                <a:solidFill>
                  <a:schemeClr val="bg1"/>
                </a:solidFill>
              </a:endParaRPr>
            </a:p>
          </p:txBody>
        </p:sp>
        <p:cxnSp>
          <p:nvCxnSpPr>
            <p:cNvPr id="1147" name="直線矢印コネクタ 748"/>
            <p:cNvCxnSpPr/>
            <p:nvPr/>
          </p:nvCxnSpPr>
          <p:spPr>
            <a:xfrm>
              <a:off x="4094074" y="4885519"/>
              <a:ext cx="384342" cy="4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8" name="直線矢印コネクタ 749"/>
            <p:cNvCxnSpPr/>
            <p:nvPr/>
          </p:nvCxnSpPr>
          <p:spPr>
            <a:xfrm>
              <a:off x="4110789" y="4701299"/>
              <a:ext cx="0" cy="178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9" name="グループ 756"/>
          <p:cNvGrpSpPr/>
          <p:nvPr/>
        </p:nvGrpSpPr>
        <p:grpSpPr>
          <a:xfrm>
            <a:off x="7594847" y="4814093"/>
            <a:ext cx="1228224" cy="368439"/>
            <a:chOff x="4094074" y="4701299"/>
            <a:chExt cx="1228224" cy="368439"/>
          </a:xfrm>
        </p:grpSpPr>
        <p:sp>
          <p:nvSpPr>
            <p:cNvPr id="1150" name="テキスト 27"/>
            <p:cNvSpPr txBox="1"/>
            <p:nvPr/>
          </p:nvSpPr>
          <p:spPr>
            <a:xfrm>
              <a:off x="4478416" y="4701299"/>
              <a:ext cx="843882" cy="30688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19050">
              <a:noFill/>
            </a:ln>
          </p:spPr>
          <p:txBody>
            <a:bodyPr>
              <a:spAutoFit/>
            </a:bodyPr>
            <a:p>
              <a:pPr algn="ctr">
                <a:defRPr lang="ja-JP" altLang="en-US"/>
              </a:pPr>
              <a:r>
                <a:rPr lang="ja-JP" altLang="en-US" sz="1400" b="1">
                  <a:solidFill>
                    <a:schemeClr val="bg1"/>
                  </a:solidFill>
                </a:rPr>
                <a:t>終了</a:t>
              </a:r>
              <a:endParaRPr lang="ja-JP" altLang="en-US" sz="1400" b="1">
                <a:solidFill>
                  <a:schemeClr val="bg1"/>
                </a:solidFill>
              </a:endParaRPr>
            </a:p>
          </p:txBody>
        </p:sp>
        <p:cxnSp>
          <p:nvCxnSpPr>
            <p:cNvPr id="1151" name="直線矢印コネクタ 748"/>
            <p:cNvCxnSpPr/>
            <p:nvPr/>
          </p:nvCxnSpPr>
          <p:spPr>
            <a:xfrm>
              <a:off x="4094074" y="4885519"/>
              <a:ext cx="384342" cy="4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2" name="直線矢印コネクタ 749"/>
            <p:cNvCxnSpPr/>
            <p:nvPr/>
          </p:nvCxnSpPr>
          <p:spPr>
            <a:xfrm>
              <a:off x="4110789" y="4701299"/>
              <a:ext cx="0" cy="178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3" name="グループ 760"/>
          <p:cNvGrpSpPr/>
          <p:nvPr/>
        </p:nvGrpSpPr>
        <p:grpSpPr>
          <a:xfrm>
            <a:off x="7611562" y="6137592"/>
            <a:ext cx="1228224" cy="368439"/>
            <a:chOff x="4094074" y="4701299"/>
            <a:chExt cx="1228224" cy="368439"/>
          </a:xfrm>
        </p:grpSpPr>
        <p:sp>
          <p:nvSpPr>
            <p:cNvPr id="1154" name="テキスト 27"/>
            <p:cNvSpPr txBox="1"/>
            <p:nvPr/>
          </p:nvSpPr>
          <p:spPr>
            <a:xfrm>
              <a:off x="4478416" y="4701299"/>
              <a:ext cx="843882" cy="30688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19050">
              <a:noFill/>
            </a:ln>
          </p:spPr>
          <p:txBody>
            <a:bodyPr>
              <a:spAutoFit/>
            </a:bodyPr>
            <a:p>
              <a:pPr algn="ctr">
                <a:defRPr lang="ja-JP" altLang="en-US"/>
              </a:pPr>
              <a:r>
                <a:rPr lang="ja-JP" altLang="en-US" sz="1400" b="1">
                  <a:solidFill>
                    <a:schemeClr val="bg1"/>
                  </a:solidFill>
                </a:rPr>
                <a:t>終了</a:t>
              </a:r>
              <a:endParaRPr lang="ja-JP" altLang="en-US" sz="1400" b="1">
                <a:solidFill>
                  <a:schemeClr val="bg1"/>
                </a:solidFill>
              </a:endParaRPr>
            </a:p>
          </p:txBody>
        </p:sp>
        <p:cxnSp>
          <p:nvCxnSpPr>
            <p:cNvPr id="1155" name="直線矢印コネクタ 748"/>
            <p:cNvCxnSpPr/>
            <p:nvPr/>
          </p:nvCxnSpPr>
          <p:spPr>
            <a:xfrm>
              <a:off x="4094074" y="4885519"/>
              <a:ext cx="384342" cy="4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6" name="直線矢印コネクタ 749"/>
            <p:cNvCxnSpPr/>
            <p:nvPr/>
          </p:nvCxnSpPr>
          <p:spPr>
            <a:xfrm>
              <a:off x="4110789" y="4701299"/>
              <a:ext cx="0" cy="178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7" name="グループ 764"/>
          <p:cNvGrpSpPr/>
          <p:nvPr/>
        </p:nvGrpSpPr>
        <p:grpSpPr>
          <a:xfrm>
            <a:off x="10755224" y="4814093"/>
            <a:ext cx="1228224" cy="368439"/>
            <a:chOff x="4094074" y="4701299"/>
            <a:chExt cx="1228224" cy="368439"/>
          </a:xfrm>
        </p:grpSpPr>
        <p:sp>
          <p:nvSpPr>
            <p:cNvPr id="1158" name="テキスト 27"/>
            <p:cNvSpPr txBox="1"/>
            <p:nvPr/>
          </p:nvSpPr>
          <p:spPr>
            <a:xfrm>
              <a:off x="4478416" y="4701299"/>
              <a:ext cx="843882" cy="30688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19050">
              <a:noFill/>
            </a:ln>
          </p:spPr>
          <p:txBody>
            <a:bodyPr>
              <a:spAutoFit/>
            </a:bodyPr>
            <a:p>
              <a:pPr algn="ctr">
                <a:defRPr lang="ja-JP" altLang="en-US"/>
              </a:pPr>
              <a:r>
                <a:rPr lang="ja-JP" altLang="en-US" sz="1400" b="1">
                  <a:solidFill>
                    <a:schemeClr val="bg1"/>
                  </a:solidFill>
                </a:rPr>
                <a:t>終了</a:t>
              </a:r>
              <a:endParaRPr lang="ja-JP" altLang="en-US" sz="1400" b="1">
                <a:solidFill>
                  <a:schemeClr val="bg1"/>
                </a:solidFill>
              </a:endParaRPr>
            </a:p>
          </p:txBody>
        </p:sp>
        <p:cxnSp>
          <p:nvCxnSpPr>
            <p:cNvPr id="1159" name="直線矢印コネクタ 748"/>
            <p:cNvCxnSpPr/>
            <p:nvPr/>
          </p:nvCxnSpPr>
          <p:spPr>
            <a:xfrm>
              <a:off x="4094074" y="4885519"/>
              <a:ext cx="384342" cy="4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0" name="直線矢印コネクタ 749"/>
            <p:cNvCxnSpPr/>
            <p:nvPr/>
          </p:nvCxnSpPr>
          <p:spPr>
            <a:xfrm>
              <a:off x="4110789" y="4701299"/>
              <a:ext cx="0" cy="178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1" name="グループ 768"/>
          <p:cNvGrpSpPr/>
          <p:nvPr/>
        </p:nvGrpSpPr>
        <p:grpSpPr>
          <a:xfrm>
            <a:off x="10771939" y="6137592"/>
            <a:ext cx="1228224" cy="368439"/>
            <a:chOff x="4094074" y="4701299"/>
            <a:chExt cx="1228224" cy="368439"/>
          </a:xfrm>
        </p:grpSpPr>
        <p:sp>
          <p:nvSpPr>
            <p:cNvPr id="1162" name="テキスト 27"/>
            <p:cNvSpPr txBox="1"/>
            <p:nvPr/>
          </p:nvSpPr>
          <p:spPr>
            <a:xfrm>
              <a:off x="4478416" y="4701299"/>
              <a:ext cx="843882" cy="30688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19050">
              <a:noFill/>
            </a:ln>
          </p:spPr>
          <p:txBody>
            <a:bodyPr>
              <a:spAutoFit/>
            </a:bodyPr>
            <a:p>
              <a:pPr algn="ctr">
                <a:defRPr lang="ja-JP" altLang="en-US"/>
              </a:pPr>
              <a:r>
                <a:rPr lang="ja-JP" altLang="en-US" sz="1400" b="1">
                  <a:solidFill>
                    <a:schemeClr val="bg1"/>
                  </a:solidFill>
                </a:rPr>
                <a:t>終了</a:t>
              </a:r>
              <a:endParaRPr lang="ja-JP" altLang="en-US" sz="1400" b="1">
                <a:solidFill>
                  <a:schemeClr val="bg1"/>
                </a:solidFill>
              </a:endParaRPr>
            </a:p>
          </p:txBody>
        </p:sp>
        <p:cxnSp>
          <p:nvCxnSpPr>
            <p:cNvPr id="1163" name="直線矢印コネクタ 748"/>
            <p:cNvCxnSpPr/>
            <p:nvPr/>
          </p:nvCxnSpPr>
          <p:spPr>
            <a:xfrm>
              <a:off x="4094074" y="4885519"/>
              <a:ext cx="384342" cy="4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4" name="直線矢印コネクタ 749"/>
            <p:cNvCxnSpPr/>
            <p:nvPr/>
          </p:nvCxnSpPr>
          <p:spPr>
            <a:xfrm>
              <a:off x="4110789" y="4701299"/>
              <a:ext cx="0" cy="1781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5" name="テキスト 772"/>
          <p:cNvSpPr txBox="1"/>
          <p:nvPr/>
        </p:nvSpPr>
        <p:spPr>
          <a:xfrm>
            <a:off x="163236" y="5971930"/>
            <a:ext cx="2573416" cy="64543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b="1">
                <a:solidFill>
                  <a:srgbClr val="7030A0"/>
                </a:solidFill>
              </a:rPr>
              <a:t>現在、一般的に</a:t>
            </a:r>
            <a:endParaRPr lang="ja-JP" altLang="en-US" b="1">
              <a:solidFill>
                <a:srgbClr val="7030A0"/>
              </a:solidFill>
            </a:endParaRPr>
          </a:p>
          <a:p>
            <a:pPr>
              <a:defRPr lang="ja-JP" altLang="en-US"/>
            </a:pPr>
            <a:r>
              <a:rPr lang="ja-JP" altLang="en-US" b="1">
                <a:solidFill>
                  <a:srgbClr val="7030A0"/>
                </a:solidFill>
              </a:rPr>
              <a:t>接種可能なワクチン</a:t>
            </a:r>
            <a:endParaRPr lang="ja-JP" altLang="en-US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標準">
  <a:themeElements>
    <a:clrScheme name="サービ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lastModifiedBy>鈴木　孝典</cp:lastModifiedBy>
  <dcterms:created xsi:type="dcterms:W3CDTF">2022-11-11T10:43:09Z</dcterms:created>
  <dcterms:modified xsi:type="dcterms:W3CDTF">2022-12-14T03:46:16Z</dcterms:modified>
  <cp:revision>15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